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29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D0E4"/>
    <a:srgbClr val="00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17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948" y="108"/>
      </p:cViewPr>
      <p:guideLst>
        <p:guide orient="horz" pos="686"/>
        <p:guide pos="29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FB903-770C-2343-A835-A8CF327D9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D37D7-1D4C-B64E-BABE-6F5779BFE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A0080-7FBC-CF4A-8783-8A11C6D5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9A315-9133-074A-A04B-C3BE5FD9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29F7-3ED9-294A-AEFE-706742A6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8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E1991-C15D-EA4D-970F-DC1FC274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300A9-003D-F747-B8C7-11D6B93A2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A2423-E872-5447-A5A2-E8F12F82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AC5B7-0F23-BA4A-8E1E-FBE50961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8AB1-C994-CD48-BEA5-4C0095FF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4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2A723D-5256-BF49-A077-5800E73DF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BB543-D31E-C742-8579-43088FAD5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8BA7A-2F7D-454C-A78E-752878AF3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BC367-0819-EF47-A014-2CF60A21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10DCC-D876-744D-98FD-BD9744DAD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37E1-9349-2D4A-9C1F-4FC3C0A6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AD0E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4B0F0-15F4-444E-8999-D6E091F8CFA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edit </a:t>
            </a:r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58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3C22-215F-F341-A3B1-1FDDABC8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5E14B-6EC1-0647-960E-C23386FF8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E1A69-00B9-F24F-B3DD-DD334065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E42FA-9086-5A45-AA43-1CB47B84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55054-CFD7-4348-9707-11C767B9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42772-8349-814D-82D7-825D6A23A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9D20-61DF-A04E-84C4-07782EB62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A266E-94A1-4D48-A799-7E523AB22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CD534-A1A4-B64D-8E5C-D483496C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BDDB0-86B0-0E4D-9F73-CDD2E54B2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F0DEB-883E-0943-9AAA-B8DE8BDA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0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9DAAE-FB13-EF4C-9A28-D21F2C03D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3369F-1720-DC4D-8D8E-F54C0AEC0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6E182-A6B7-8244-A4AC-E67096B03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C4456-7F78-5D4A-B93E-FE11F2358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CAF836-7510-374E-AB08-D3A478C14F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26A122-3A9D-2F45-9521-4516C8D4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A3AF93-5BF8-3A4A-8ED6-1F9529B2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EB69DA-7945-4F4A-97B7-3FEADB2F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0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F5B2A-6E7D-2C40-B580-7F65C742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285839-76BF-B148-880B-06C42886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8301D0-D7EA-1B4A-8982-D3A3DFEC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763F3-EEEF-874F-8111-73F604C4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6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1E458-3E59-8444-88B6-BB9B7771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4B881C-38EF-074F-BCC0-24DEA0B30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A4DF8-103D-C546-B757-20EB19C2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1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8BA93-5399-5E4B-A3B4-A4A894D8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55D5-464D-0848-A1CB-C4F76DA17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B5202-2AE9-1A43-84CA-2865A7AAE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39C78-9DFE-4746-9090-A620DFA0D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D882D-3E7F-D54F-BA09-D8BAD618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95807-DE9F-C349-8810-5A318CF4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3BE0B-2BBA-7647-AA40-B9C123E96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7FCAF4-73B7-AF4C-BE6A-CDCA0B0FD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074E9-FED4-AB4A-8858-473AEAA6C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419DE-985C-C946-A61F-EC32E70F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A51E6-380D-3249-B985-5440DAF97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E39FE-7E5B-074E-AC14-B67A4DEC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9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F4CE9-5C5A-C34B-8DA0-7FEC6871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0A389-15D7-0E40-9969-AA6F53B93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873B7-2EEA-DB49-BAA2-18BDE8968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AD0A-58E2-D140-8E4F-28998FF817C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B737-74D4-4940-9329-A041B1B96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9EA87-853E-364E-BEB2-BF3077B7F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446C5-AA3B-9B4E-8A7F-68E87B47F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8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CF2AF77-5FEF-E643-82FF-389F71B616E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263" y="0"/>
            <a:ext cx="2692400" cy="3060700"/>
          </a:xfrm>
          <a:prstGeom prst="rect">
            <a:avLst/>
          </a:prstGeom>
        </p:spPr>
      </p:pic>
      <p:pic>
        <p:nvPicPr>
          <p:cNvPr id="25" name="Picture 24" descr="Text&#10;&#10;Description automatically generated with low confidence">
            <a:extLst>
              <a:ext uri="{FF2B5EF4-FFF2-40B4-BE49-F238E27FC236}">
                <a16:creationId xmlns:a16="http://schemas.microsoft.com/office/drawing/2014/main" id="{37166726-0DD2-5F40-BCCE-3F0D9A87CA4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3700" y="1592263"/>
            <a:ext cx="3492500" cy="634055"/>
          </a:xfrm>
          <a:prstGeom prst="rect">
            <a:avLst/>
          </a:prstGeom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1354AAB8-81EB-D34D-A1C7-47CC32CFAAB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000" y="5834853"/>
            <a:ext cx="526347" cy="526347"/>
          </a:xfrm>
          <a:prstGeom prst="rect">
            <a:avLst/>
          </a:prstGeom>
        </p:spPr>
      </p:pic>
      <p:pic>
        <p:nvPicPr>
          <p:cNvPr id="29" name="Picture 28" descr="A black and white outline of a person's head&#10;&#10;Description automatically generated with low confidence">
            <a:extLst>
              <a:ext uri="{FF2B5EF4-FFF2-40B4-BE49-F238E27FC236}">
                <a16:creationId xmlns:a16="http://schemas.microsoft.com/office/drawing/2014/main" id="{3F9FAD7C-76B1-C540-8A8C-018D213DA15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6847" y="5937026"/>
            <a:ext cx="753398" cy="309616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797A417-A0CA-9241-994B-EF5B2B8369CC}"/>
              </a:ext>
            </a:extLst>
          </p:cNvPr>
          <p:cNvCxnSpPr/>
          <p:nvPr/>
        </p:nvCxnSpPr>
        <p:spPr>
          <a:xfrm>
            <a:off x="1729404" y="5658372"/>
            <a:ext cx="0" cy="6935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71F27E3-F7ED-B64F-8312-F8E389FC9588}"/>
              </a:ext>
            </a:extLst>
          </p:cNvPr>
          <p:cNvSpPr txBox="1"/>
          <p:nvPr/>
        </p:nvSpPr>
        <p:spPr>
          <a:xfrm>
            <a:off x="1017614" y="5637727"/>
            <a:ext cx="526347" cy="992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750" kern="600" spc="30" dirty="0">
                <a:solidFill>
                  <a:schemeClr val="bg1"/>
                </a:solidFill>
                <a:latin typeface="+mj-lt"/>
              </a:rPr>
              <a:t>HOSTED BY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09D0E0-0869-BF46-BBA4-BCE4DE1A7CA9}"/>
              </a:ext>
            </a:extLst>
          </p:cNvPr>
          <p:cNvSpPr txBox="1"/>
          <p:nvPr/>
        </p:nvSpPr>
        <p:spPr>
          <a:xfrm>
            <a:off x="1943299" y="5637727"/>
            <a:ext cx="666264" cy="992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50" kern="600" spc="30" dirty="0">
                <a:solidFill>
                  <a:schemeClr val="bg1"/>
                </a:solidFill>
                <a:latin typeface="+mj-lt"/>
              </a:rPr>
              <a:t>SUPPORTED BY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F67F915-F1AF-3740-98FA-6F66EBA616CB}"/>
              </a:ext>
            </a:extLst>
          </p:cNvPr>
          <p:cNvSpPr txBox="1"/>
          <p:nvPr/>
        </p:nvSpPr>
        <p:spPr>
          <a:xfrm>
            <a:off x="6743700" y="2774022"/>
            <a:ext cx="4660135" cy="36644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AU" sz="2700" b="1" dirty="0">
                <a:solidFill>
                  <a:srgbClr val="7AD0E4"/>
                </a:solidFill>
              </a:rPr>
              <a:t>Name</a:t>
            </a:r>
            <a:br>
              <a:rPr lang="en-AU" sz="2700" b="1" dirty="0">
                <a:solidFill>
                  <a:srgbClr val="7AD0E4"/>
                </a:solidFill>
              </a:rPr>
            </a:br>
            <a:r>
              <a:rPr lang="en-AU" sz="2700" b="1" dirty="0">
                <a:solidFill>
                  <a:srgbClr val="7AD0E4"/>
                </a:solidFill>
              </a:rPr>
              <a:t>Organisation</a:t>
            </a:r>
            <a:endParaRPr lang="en-AU" sz="2700" dirty="0">
              <a:solidFill>
                <a:srgbClr val="7AD0E4"/>
              </a:solidFill>
            </a:endParaRPr>
          </a:p>
          <a:p>
            <a:r>
              <a:rPr lang="en-AU" sz="2700" dirty="0">
                <a:solidFill>
                  <a:schemeClr val="bg1"/>
                </a:solidFill>
              </a:rPr>
              <a:t>Title of Talk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70B0B4-FC2B-3240-B7E6-A8A708CA873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3997" y="1089025"/>
            <a:ext cx="1653316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02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Willmore</dc:creator>
  <cp:lastModifiedBy>Emma Taylor</cp:lastModifiedBy>
  <cp:revision>22</cp:revision>
  <dcterms:created xsi:type="dcterms:W3CDTF">2020-12-14T07:18:00Z</dcterms:created>
  <dcterms:modified xsi:type="dcterms:W3CDTF">2023-05-09T22:50:14Z</dcterms:modified>
</cp:coreProperties>
</file>